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EFA66B-95EF-5B66-20AA-CD72D7C4F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D096C9-B677-2F21-0F56-E62892976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874CE1-209D-8728-BA37-C381E002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FF221E-F0DE-F3E0-CB47-38EFC348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29C234-B8F2-9321-FF4F-0F294B74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15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BFF491-F11C-44DF-F8CE-161732E3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B628F2B-B673-0FE7-0690-CBF1DE9F9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3B61F6-55FA-EA5A-F145-E4A9CE30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CBA048-394F-2B50-A1AC-0DF9B6D1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8708AC-C5A2-6AD9-2C37-19E92C02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30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D01E74C-DCA5-67B0-080A-232823104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1188A38-FED6-7093-C1BF-184547A40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E7F743-2B44-1FE6-AC92-5413BDBC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ACB449-DF16-12F4-CBC2-78D7FBFF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FD61E4-A151-02C5-C454-0C39316A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52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F80A2D-ABB3-EB04-AAE5-44206F11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9881B8-2E3E-7FB1-6D1A-879E18D2F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F09A62-C7E1-5661-652C-B56EA9ED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1C1D3D-2392-8F6B-951B-DF12C003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DA44B7-F9B6-2AEB-0823-26DE868E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03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5DB980-465B-112D-B9E4-4BBE6885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D011DAF-ACF3-E833-600C-935447E21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7B430B-6472-1B79-C962-F3C95A3D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589297-0A5C-F1C0-D6AF-273DF81F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F97FC6-0BB3-4503-43CA-AEAF9654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70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8333ED-99E1-1668-8199-ED490420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6749BC-35FF-9E7E-DC89-9FD0C5B6E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DEC9274-100F-B00F-5F07-09C6FAFAB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ACA9FA-73A8-E3D3-C460-9615B1C7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96EEACD-35A0-DBAE-D708-0708001C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F97625-5090-1B98-E44B-464FB07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07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A64233-42B5-A8DD-FAFF-4F61244A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75B40D-2C59-1D3E-0559-29B50F93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7C9E8E1-64E6-5E2F-4139-F21652EDE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BF6FF9D-5994-8460-5558-C5D8D4609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0CFD7D6-742B-9133-BBFC-1AA9B89E4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59C216C-9B60-DB08-C3E4-D455BE25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4866DE6-A562-E159-B350-C5841568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CE081F-0BA6-2089-C6E9-8367CAF3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984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378CB9-15EA-9500-F01E-84C4C6AA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31B2BEF-96B5-C1FE-A1F3-C850B2F3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8690CA3-026C-10DF-D9BF-72FBC13A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6B7ABE5-B2D3-53DD-9788-EA99FE8E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1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2F49F49-5098-4205-BB0D-A8B3E102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8F20816-2C24-D040-C99A-9C33FC33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76072B-F1C9-082F-0A8F-0A93D9A2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24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ED5A96-C5FF-89A5-CEF5-6962E9FB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AD8FCB-E0C5-5968-9BDC-7957B879E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72BBBAE-34A4-E860-D806-E5FE93A25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DF82FA-5DC7-E832-7CF7-50738E0A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E16D233-599B-57C2-A652-F54C5307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DFE5F79-BD43-B0CB-526A-B239DA8C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98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C7181C-365C-F576-493F-5A334DB1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FD3974C-EA79-30C1-A097-4DFF39BD3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7B05356-D62E-929D-5E77-6A0FF6D69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AF0E14-498C-D94C-AEF8-3392F377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3A804FF-95DA-C98F-64EB-32A603E2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736A6B-8CC5-8507-750D-644BC798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11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B3609CD-27B4-9AD2-2303-7491521A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78D3C2-6A9D-8744-3414-A42E55CC7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123224-67A9-93D1-A777-1D7D96CA2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B4C70-9184-4BD5-8E38-ECA79C9E6255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CE2153-B55B-D564-E053-DDC8B7CD5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0ECF7D-1EEB-3667-50B3-D6D650886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D198-9B5F-4B10-A502-C0307F8AE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1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46354673_7577885382247287_5486228995266872868_n">
            <a:hlinkClick r:id="" action="ppaction://media"/>
            <a:extLst>
              <a:ext uri="{FF2B5EF4-FFF2-40B4-BE49-F238E27FC236}">
                <a16:creationId xmlns:a16="http://schemas.microsoft.com/office/drawing/2014/main" id="{ADE757F3-5651-0DF6-598B-7A3AF31B7E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4238" y="990600"/>
            <a:ext cx="2803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46351571_7673673762751489_122643708786445779_n">
            <a:hlinkClick r:id="" action="ppaction://media"/>
            <a:extLst>
              <a:ext uri="{FF2B5EF4-FFF2-40B4-BE49-F238E27FC236}">
                <a16:creationId xmlns:a16="http://schemas.microsoft.com/office/drawing/2014/main" id="{766188F9-4EC2-2D61-1256-E56A29A842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4238" y="990600"/>
            <a:ext cx="2803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Ευρεία οθόνη</PresentationFormat>
  <Paragraphs>0</Paragraphs>
  <Slides>2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Dimitrios Tiktapanidis</dc:creator>
  <cp:lastModifiedBy>Dimitrios Tiktapanidis</cp:lastModifiedBy>
  <cp:revision>3</cp:revision>
  <dcterms:created xsi:type="dcterms:W3CDTF">2024-05-30T17:09:06Z</dcterms:created>
  <dcterms:modified xsi:type="dcterms:W3CDTF">2024-05-30T17:17:42Z</dcterms:modified>
</cp:coreProperties>
</file>