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4503DA-5F16-570F-5D6F-A2CA2FC1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5A31F1-A65A-4BDD-504F-9D2DB26D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A05DA5-B811-ED08-CC53-ACC08C56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871A1D-D579-1E2F-557E-8054476C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CDFEEB-60D0-674C-EED2-A8D9AF15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15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75D34-A01C-ACAD-7F39-DFF30CF1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2B7A21C-22AE-F764-1229-8AF20E22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CB68EE-6E9A-0F8F-03B5-7FDF4B01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AF1A0F-8B5A-4B8D-D509-EB9B3334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CFFF46-3AA9-5BBD-076D-828452B1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2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F33B196-076D-6894-43B1-FA3AC5853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A303F2-B327-8ECC-2EFB-B216F1C08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E34580-B5BA-FEF6-B36D-345D89BE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2C96AC-8F23-2F47-5E0B-310F256D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C65DE6-783D-1D72-74E6-70062829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2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887557-5DD5-5851-D089-FF2A1B33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ED5236-6B39-A340-9C69-38BCB18F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E94015-2045-E8D0-12A4-64BA36E0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C7BBA1-5E39-EC24-35DE-477D0A37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73D8D1-B0EE-BD26-98A8-89C56214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0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51AD3-2CE7-E395-BBEC-0D37EB88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9C73EA-44CA-2035-FC8A-C9B6EE10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EB0457-91EF-2400-2D85-01147294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B5AB99-DAB2-CFC7-9C29-456B561A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24B23E-BB4F-9026-F4A4-6E3DAA42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2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C091A8-1F7A-DCE2-F137-E3318D9C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A5491F-C8B0-8984-D544-63CF853FD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E165CD-A76C-A6FC-8FF3-9DE3F5908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A1F538-7E66-B77A-719B-538D064C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7E81F26-22E8-A4A6-3A42-6CB3D92B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68D969-07FB-54B8-4E94-CBF7EEAC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31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280FF7-4ECA-6115-27C1-819F60E9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D7C793-DC0F-6ECE-0C19-C163F3069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A103CAD-A170-A512-DB86-CF97E705D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F54B3B5-7A13-5B00-E7E5-4C82DB393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93A21AD-6855-FA25-61A2-035B48B8A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8CFCCA6-1F3B-C231-239D-4043F886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539D1FA-D60F-8667-AE07-932A1B29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7B35EB9-11A9-A7A7-4767-73EDAB99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92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EFE85A-9040-23CE-13CA-EF41C847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F8C2D9C-F1C0-FBB1-D4D4-88F277EE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CC34168-BC2B-E1AA-F5EE-26890A88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429EBE4-90E5-500C-63CA-7CFA9846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1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78C68BD-A996-0E30-8E51-79834E33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D171681-23E8-306C-FF4F-F2C34268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617F5DA-0AC5-5FAE-6CFA-86469AA2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06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834AD4-B8FD-7147-38A4-9FFB58C6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1C9C3F-1E28-A1AF-EA6F-D0CAEAE6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B50F904-C7AD-23F8-529A-36D6E5233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C23AB9-E589-132B-CFBD-4EC2D462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E85B23-D7EA-C3F8-2702-297F35F4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5489DF-1FAA-D490-3F1B-96E2358D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6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BFF11-E011-33C5-9486-887EDBBE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831C331-B0EC-1313-D7A3-639CC5627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59FCC4B-B6C3-C0A9-EDA8-F0830C76F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BA21891-5BEE-D783-5800-AA5CBD6D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982628-2519-5A5C-FEFF-4DD091F6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F0E5BE-688F-1B50-E85E-D9912D3F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DECE52F-BE6D-6F6D-2321-E9833FEB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213957-9A6B-1585-EE68-DD1F19A6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2D7A1A-37CA-4F5A-E1B2-31FF3CC01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1573-6A40-4D7A-A770-4413B18D60AF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3E16D9-BFE5-0EFB-4097-CE2CF992D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0352F0-4B79-3E56-F4FA-5283EC234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3476-142C-40CA-8F8B-F12636E32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25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46367381_7611012122280880_3569212416231475495_n">
            <a:hlinkClick r:id="" action="ppaction://media"/>
            <a:extLst>
              <a:ext uri="{FF2B5EF4-FFF2-40B4-BE49-F238E27FC236}">
                <a16:creationId xmlns:a16="http://schemas.microsoft.com/office/drawing/2014/main" id="{6A71927C-F072-816C-5011-D57CF5FF90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4238" y="990600"/>
            <a:ext cx="2803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46373524_7588705244581742_1604674896217361807_n">
            <a:hlinkClick r:id="" action="ppaction://media"/>
            <a:extLst>
              <a:ext uri="{FF2B5EF4-FFF2-40B4-BE49-F238E27FC236}">
                <a16:creationId xmlns:a16="http://schemas.microsoft.com/office/drawing/2014/main" id="{167D4755-77A8-7558-6C1B-32BC24EC4C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4238" y="990600"/>
            <a:ext cx="2803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2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Dimitrios Tiktapanidis</dc:creator>
  <cp:lastModifiedBy>Dimitrios Tiktapanidis</cp:lastModifiedBy>
  <cp:revision>2</cp:revision>
  <dcterms:created xsi:type="dcterms:W3CDTF">2024-05-30T17:18:20Z</dcterms:created>
  <dcterms:modified xsi:type="dcterms:W3CDTF">2024-05-30T17:20:50Z</dcterms:modified>
</cp:coreProperties>
</file>