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2A8A2E-05FB-5ABB-6E15-0EE111280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655D7B5-0FCD-6741-7A2A-5DDC3D892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55207A-8010-357C-6927-53FF2A66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A9BF7F-F578-12B5-43DD-CBFC8CB0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B4DA6D-9CA2-930D-3037-1095EA49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16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5ED53-3250-8359-627F-4473DFA3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FE6EB2-E0D8-1911-434E-2D131CA71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A8BB14-7F29-E6E4-9E12-BB800744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B1A6EF-5C44-8C8D-BD86-24A60E4C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DE9E11-7AA9-0CFD-69E9-2ADB7FB7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9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551F501-A1F1-0CEC-6620-C95D06F87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6BF8F60-0805-8591-E4A1-EE1A092BF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3D8A56-649F-0F1A-03AF-35B16D2B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9F1A57-7871-F824-F669-F42D280C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E30EBA-2786-20FF-D4D6-1EBD02F4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32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520D7E-0CD8-7A38-B7C0-A182A893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AD4ECD-7645-7F10-5576-82953BD2F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951C3A-6928-CF52-0D68-83FF88D3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A1A47F-4BC6-6574-ACA7-2ED0332C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0041289-4A47-BE94-6690-531DC7DC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75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CAEB79-E8AB-9BC5-44AD-4984D0A7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720C35-B5B7-E77A-91BA-444DCB74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72C992-09DC-7755-5A61-B030E769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2F9A1A-AA35-F9F6-965F-9BF9D407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514CC2-864A-B2CE-DE94-E64E8F45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36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C73720-1DCA-1681-6104-06825AFC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809108-B35E-E31A-5935-B5020B353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3274B2D-A71D-91CA-A0E8-CF0F74D56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730326B-A520-75B5-65D1-C4CD6AB2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A0E5BBD-A21A-DB6C-D1BC-1A9AF942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F2CCDA-66BF-5C93-3AE2-C05500AC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15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312FD9-956F-F8D0-AFD4-DB58E12E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2038D6-B28A-74E5-F435-3D182C0B2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93EE1ED-E6F6-FF31-0B3F-8CED11AE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BD4032A-5CFA-A0FF-E4D1-40181248F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1705C11-4FFB-53EE-FC91-767054FE8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EA2E086-8CC5-53C2-076F-A4311BC7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09AB774-6A94-F4B4-62CD-E10C14C3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9E5CF7D-4837-8854-7C7A-2F1CB38C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92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FC2E17-C739-DFD3-6263-6B75A6DB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FBA2717-5810-68D3-3B77-47B501CC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2A5FC9A-AEFD-E572-370D-E79DBA32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B70BE7D-D6B6-EFC2-5315-73AE84A8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58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8446A5D-7D35-C342-CFA0-D22F7054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D4EAB42-DCE3-E441-1D95-F492A3F6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1EE7BB7-7DFB-4246-B125-353078F7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74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F1F1C5-2FC8-0794-9F74-8F9112C8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E55BCE-3D48-C38D-0545-9723C172B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EF98409-606B-D015-1907-0BA4C4826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4F987F-6163-41DE-8C1E-F0A129EA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1BA8F1-8BB6-28B0-D55A-9719BCF2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A3F89E-C671-102A-01A4-E1F0E2AD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67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ED777-3608-3F2F-4AF4-098F341B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9542C63-15C5-F2AA-17EF-604096EC5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C941ACC-B439-8FE3-A1CE-2BB9993CE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FD313E-205F-F439-D57B-23433D4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D54939-DC95-F2E3-213B-B5736EE2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F1EB8A-6C04-EA19-D15E-46198E97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07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4D94C6D-0646-301B-6692-86847791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24FCFE5-1098-9147-E4F1-86E6E44CB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199EAB-00DD-AFDE-BE53-FDC5CFA63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BA50-69C0-421C-8649-EC85FC8C3724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A2BB3F-4D3B-C67C-29CC-79BB43B18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F27469-7E5F-DEEE-DB28-7CF27CD2E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15CE-2E7F-43D4-AC8A-5D9BEC80EF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9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46351563_7358370890938920_7100149825990455437_n">
            <a:hlinkClick r:id="" action="ppaction://media"/>
            <a:extLst>
              <a:ext uri="{FF2B5EF4-FFF2-40B4-BE49-F238E27FC236}">
                <a16:creationId xmlns:a16="http://schemas.microsoft.com/office/drawing/2014/main" id="{078D320C-DB89-654B-DA4D-0468DC1B45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4238" y="990600"/>
            <a:ext cx="2803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Dimitrios Tiktapanidis</dc:creator>
  <cp:lastModifiedBy>Dimitrios Tiktapanidis</cp:lastModifiedBy>
  <cp:revision>2</cp:revision>
  <dcterms:created xsi:type="dcterms:W3CDTF">2024-05-30T17:21:23Z</dcterms:created>
  <dcterms:modified xsi:type="dcterms:W3CDTF">2024-05-30T17:22:29Z</dcterms:modified>
</cp:coreProperties>
</file>